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6841-039D-4136-9844-501494C50C48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3729-7269-4FA1-9099-040D6DBE1A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6841-039D-4136-9844-501494C50C48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3729-7269-4FA1-9099-040D6DBE1A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6841-039D-4136-9844-501494C50C48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3729-7269-4FA1-9099-040D6DBE1AF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6841-039D-4136-9844-501494C50C48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3729-7269-4FA1-9099-040D6DBE1AF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6841-039D-4136-9844-501494C50C48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3729-7269-4FA1-9099-040D6DBE1A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6841-039D-4136-9844-501494C50C48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3729-7269-4FA1-9099-040D6DBE1AF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6841-039D-4136-9844-501494C50C48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3729-7269-4FA1-9099-040D6DBE1A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6841-039D-4136-9844-501494C50C48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3729-7269-4FA1-9099-040D6DBE1A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6841-039D-4136-9844-501494C50C48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3729-7269-4FA1-9099-040D6DBE1A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6841-039D-4136-9844-501494C50C48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3729-7269-4FA1-9099-040D6DBE1AF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6841-039D-4136-9844-501494C50C48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3729-7269-4FA1-9099-040D6DBE1AF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9026841-039D-4136-9844-501494C50C48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6B93729-7269-4FA1-9099-040D6DBE1AF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Сообщение</a:t>
            </a:r>
            <a:br>
              <a:rPr lang="ru-RU" dirty="0" smtClean="0"/>
            </a:br>
            <a:r>
              <a:rPr lang="ru-RU" dirty="0" smtClean="0"/>
              <a:t>К 60 - летию Космонавтики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128" y="4509120"/>
            <a:ext cx="2480320" cy="1473200"/>
          </a:xfrm>
        </p:spPr>
        <p:txBody>
          <a:bodyPr/>
          <a:lstStyle/>
          <a:p>
            <a:r>
              <a:rPr lang="ru-RU" dirty="0" smtClean="0"/>
              <a:t>Ученицы 5 класса Васильевой Валерии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029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78" y="572838"/>
            <a:ext cx="7761345" cy="580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929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8193393" cy="6131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441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11168"/>
            <a:ext cx="8073587" cy="604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26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65058"/>
            <a:ext cx="8136904" cy="6089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607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26" y="465058"/>
            <a:ext cx="8194014" cy="6132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991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11168"/>
            <a:ext cx="7992888" cy="5981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49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22902"/>
            <a:ext cx="8250343" cy="6174450"/>
          </a:xfrm>
        </p:spPr>
      </p:pic>
    </p:spTree>
    <p:extLst>
      <p:ext uri="{BB962C8B-B14F-4D97-AF65-F5344CB8AC3E}">
        <p14:creationId xmlns:p14="http://schemas.microsoft.com/office/powerpoint/2010/main" val="571564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177253" cy="6119751"/>
          </a:xfrm>
        </p:spPr>
      </p:pic>
    </p:spTree>
    <p:extLst>
      <p:ext uri="{BB962C8B-B14F-4D97-AF65-F5344CB8AC3E}">
        <p14:creationId xmlns:p14="http://schemas.microsoft.com/office/powerpoint/2010/main" val="3962440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26727"/>
            <a:ext cx="7689337" cy="5754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577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788397"/>
            <a:ext cx="7377095" cy="552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946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949" y="764704"/>
            <a:ext cx="7504972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779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80617"/>
            <a:ext cx="7232459" cy="5412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180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80617"/>
            <a:ext cx="7328676" cy="548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132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896177"/>
            <a:ext cx="7329297" cy="548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062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6</Words>
  <Application>Microsoft Office PowerPoint</Application>
  <PresentationFormat>Экран (4:3)</PresentationFormat>
  <Paragraphs>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Сообщение К 60 - летию Космонавтики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Сообщение К 60 - летию Космонавтики</dc:title>
  <dc:creator>1</dc:creator>
  <cp:lastModifiedBy>1</cp:lastModifiedBy>
  <cp:revision>2</cp:revision>
  <dcterms:created xsi:type="dcterms:W3CDTF">2021-04-07T09:30:29Z</dcterms:created>
  <dcterms:modified xsi:type="dcterms:W3CDTF">2021-04-07T09:41:45Z</dcterms:modified>
</cp:coreProperties>
</file>